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2" r:id="rId35"/>
    <p:sldId id="291" r:id="rId36"/>
    <p:sldId id="293" r:id="rId37"/>
    <p:sldId id="294" r:id="rId38"/>
    <p:sldId id="295" r:id="rId39"/>
    <p:sldId id="296" r:id="rId40"/>
    <p:sldId id="297" r:id="rId41"/>
    <p:sldId id="298" r:id="rId42"/>
    <p:sldId id="302" r:id="rId43"/>
    <p:sldId id="299" r:id="rId44"/>
    <p:sldId id="300" r:id="rId45"/>
    <p:sldId id="301" r:id="rId46"/>
    <p:sldId id="303" r:id="rId47"/>
    <p:sldId id="304" r:id="rId48"/>
    <p:sldId id="305" r:id="rId4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472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ラーメン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いらっしゃい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ませ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何めいさま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1763688" y="2348880"/>
            <a:ext cx="11416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なん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ふたり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何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1304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なに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～に　します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みそラーメン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ハンバーガー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ぎゅうどん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カレー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すみません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ひゃく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りんご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にひゃく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じゃ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みっつ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ください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ろっぴゃく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すいか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ふたつ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もも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いつつ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さんびゃく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よっつ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てんいん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～ない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そうです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人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0711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ひと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おおい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みせ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いつも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せんよんひゃく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5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いくら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758544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おかえし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67263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10760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モノレール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37221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すきたき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55194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あまり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86594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かしゅ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98024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パン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322536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ここのつ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3974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ごひゃく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ろっぴゃく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やすい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からい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ゆうめいだ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178</Words>
  <Application>Microsoft Office PowerPoint</Application>
  <PresentationFormat>화면 슬라이드 쇼(4:3)</PresentationFormat>
  <Paragraphs>51</Paragraphs>
  <Slides>48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48</vt:i4>
      </vt:variant>
    </vt:vector>
  </HeadingPairs>
  <TitlesOfParts>
    <vt:vector size="49" baseType="lpstr">
      <vt:lpstr>Office 테마</vt:lpstr>
      <vt:lpstr>ラーメン</vt:lpstr>
      <vt:lpstr>ひゃく</vt:lpstr>
      <vt:lpstr>さんびゃく</vt:lpstr>
      <vt:lpstr>いくら</vt:lpstr>
      <vt:lpstr>ごひゃく</vt:lpstr>
      <vt:lpstr>ろっぴゃく</vt:lpstr>
      <vt:lpstr>やすい</vt:lpstr>
      <vt:lpstr>からい</vt:lpstr>
      <vt:lpstr>ゆうめいだ</vt:lpstr>
      <vt:lpstr>いらっしゃい ませ</vt:lpstr>
      <vt:lpstr>何めいさま</vt:lpstr>
      <vt:lpstr>ふたり</vt:lpstr>
      <vt:lpstr>何</vt:lpstr>
      <vt:lpstr>～に　します</vt:lpstr>
      <vt:lpstr>みそラーメン</vt:lpstr>
      <vt:lpstr>ハンバーガー</vt:lpstr>
      <vt:lpstr>ぎゅうどん</vt:lpstr>
      <vt:lpstr>カレー</vt:lpstr>
      <vt:lpstr>すみません</vt:lpstr>
      <vt:lpstr>りんご</vt:lpstr>
      <vt:lpstr>にひゃく</vt:lpstr>
      <vt:lpstr>じゃ</vt:lpstr>
      <vt:lpstr>みっつ</vt:lpstr>
      <vt:lpstr>ください</vt:lpstr>
      <vt:lpstr>ろっぴゃく</vt:lpstr>
      <vt:lpstr>すいか</vt:lpstr>
      <vt:lpstr>ふたつ</vt:lpstr>
      <vt:lpstr>もも</vt:lpstr>
      <vt:lpstr>いつつ</vt:lpstr>
      <vt:lpstr>なし</vt:lpstr>
      <vt:lpstr>よっつ</vt:lpstr>
      <vt:lpstr>てんいん</vt:lpstr>
      <vt:lpstr>～ない</vt:lpstr>
      <vt:lpstr>そうです</vt:lpstr>
      <vt:lpstr>人</vt:lpstr>
      <vt:lpstr>おおい</vt:lpstr>
      <vt:lpstr>みせ</vt:lpstr>
      <vt:lpstr>いつも</vt:lpstr>
      <vt:lpstr>せんよんひゃく</vt:lpstr>
      <vt:lpstr>にせん</vt:lpstr>
      <vt:lpstr>おかえし</vt:lpstr>
      <vt:lpstr>いいえ</vt:lpstr>
      <vt:lpstr>モノレール</vt:lpstr>
      <vt:lpstr>すきたき</vt:lpstr>
      <vt:lpstr>あまり</vt:lpstr>
      <vt:lpstr>かしゅ</vt:lpstr>
      <vt:lpstr>パン</vt:lpstr>
      <vt:lpstr>ここのつ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19</cp:revision>
  <dcterms:created xsi:type="dcterms:W3CDTF">2017-11-08T00:01:05Z</dcterms:created>
  <dcterms:modified xsi:type="dcterms:W3CDTF">2017-11-22T00:55:47Z</dcterms:modified>
</cp:coreProperties>
</file>